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65" r:id="rId4"/>
    <p:sldId id="258" r:id="rId5"/>
    <p:sldId id="259" r:id="rId6"/>
    <p:sldId id="260" r:id="rId7"/>
    <p:sldId id="262" r:id="rId8"/>
    <p:sldId id="263" r:id="rId9"/>
    <p:sldId id="264" r:id="rId10"/>
    <p:sldId id="261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D6074B-2DD6-4647-8C3E-EFDE362011F8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7026C5-02C6-4EF9-A776-40C3E9EB3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1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7026C5-02C6-4EF9-A776-40C3E9EB34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245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EDE3CF90-B52C-4D1A-8181-1DB306F676F5}" type="datetimeFigureOut">
              <a:rPr lang="en-US" smtClean="0"/>
              <a:t>6/15/2013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1FC94FD5-0D8F-4194-835F-43C19589D6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ulikashah@gmail.com" TargetMode="External"/><Relationship Id="rId2" Type="http://schemas.openxmlformats.org/officeDocument/2006/relationships/hyperlink" Target="mailto:anitaananthan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381000"/>
            <a:ext cx="8062912" cy="1470025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 smtClean="0">
                <a:solidFill>
                  <a:srgbClr val="FFFF00"/>
                </a:solidFill>
              </a:rPr>
              <a:t>An Initiative of</a:t>
            </a:r>
            <a:endParaRPr lang="en-US" sz="5400" b="1" dirty="0">
              <a:solidFill>
                <a:srgbClr val="FFFF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:\Maulik old\Maulik psnal\Mas psnal pol\Psnal\Club of Hope\Toy giving event June 15 2013\logo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458200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72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 advTm="10000">
        <p14:reveal/>
      </p:transition>
    </mc:Choice>
    <mc:Fallback xmlns="">
      <p:transition spd="slow" advTm="10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School bag donation</a:t>
            </a: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E:\Maulik old\Maulik psnal\Mas psnal pol\Psnal\Club of Hope\School bag donation\school ba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81991"/>
            <a:ext cx="41656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E:\Maulik old\Maulik psnal\Mas psnal pol\Psnal\Club of Hope\School bag donation\pencil vi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603173"/>
            <a:ext cx="3006436" cy="225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:\Maulik old\Maulik psnal\Mas psnal pol\Psnal\Club of Hope\School bag donation\school bag donation 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691" y="1347355"/>
            <a:ext cx="3835400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E:\Maulik old\Maulik psnal\Mas psnal pol\Psnal\Club of Hope\School bag donation\school bag donati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400" y="3837709"/>
            <a:ext cx="39624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73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12000">
        <p:push dir="u"/>
      </p:transition>
    </mc:Choice>
    <mc:Fallback xmlns="">
      <p:transition spd="slow" advTm="12000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37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32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77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77" tmFilter="0, 0; 0.125,0.2665; 0.25,0.4; 0.375,0.465; 0.5,0.5;  0.625,0.535; 0.75,0.6; 0.875,0.7335; 1,1">
                                          <p:stCondLst>
                                            <p:cond delay="1577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88" tmFilter="0, 0; 0.125,0.2665; 0.25,0.4; 0.375,0.465; 0.5,0.5;  0.625,0.535; 0.75,0.6; 0.875,0.7335; 1,1">
                                          <p:stCondLst>
                                            <p:cond delay="3145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90" tmFilter="0, 0; 0.125,0.2665; 0.25,0.4; 0.375,0.465; 0.5,0.5;  0.625,0.535; 0.75,0.6; 0.875,0.7335; 1,1">
                                          <p:stCondLst>
                                            <p:cond delay="3933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62">
                                          <p:stCondLst>
                                            <p:cond delay="154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394" decel="50000">
                                          <p:stCondLst>
                                            <p:cond delay="160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62">
                                          <p:stCondLst>
                                            <p:cond delay="311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394" decel="50000">
                                          <p:stCondLst>
                                            <p:cond delay="3178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62">
                                          <p:stCondLst>
                                            <p:cond delay="390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394" decel="50000">
                                          <p:stCondLst>
                                            <p:cond delay="3961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62">
                                          <p:stCondLst>
                                            <p:cond delay="4294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394" decel="50000">
                                          <p:stCondLst>
                                            <p:cond delay="4356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75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25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25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25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4000"/>
                            </p:stCondLst>
                            <p:childTnLst>
                              <p:par>
                                <p:cTn id="32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Visit to </a:t>
            </a:r>
            <a:r>
              <a:rPr lang="en-US" sz="4800" b="1" dirty="0" err="1" smtClean="0">
                <a:solidFill>
                  <a:srgbClr val="FFFF00"/>
                </a:solidFill>
              </a:rPr>
              <a:t>Shirdi</a:t>
            </a:r>
            <a:endParaRPr lang="en-US" sz="4800" b="1" dirty="0">
              <a:solidFill>
                <a:srgbClr val="FFFF00"/>
              </a:solidFill>
            </a:endParaRPr>
          </a:p>
        </p:txBody>
      </p:sp>
      <p:pic>
        <p:nvPicPr>
          <p:cNvPr id="2050" name="Picture 2" descr="http://t0.gstatic.com/images?q=tbn:ANd9GcSwIUL-uUKR6EfL4X7j8RhRtmna0cwJX0e_BLdt6g0TQpw6ir4J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2743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t3.gstatic.com/images?q=tbn:ANd9GcRSWwc7GeF1oRlrp9DpQaaZ7mMwhzV5ynyaTaw5PyNmc0oRz38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981200"/>
            <a:ext cx="4992757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022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000" advClick="0" advTm="15000">
        <p14:ferris dir="l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Contact us @</a:t>
            </a: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Anita : 98203 29199</a:t>
            </a:r>
          </a:p>
          <a:p>
            <a:endParaRPr lang="en-US" dirty="0"/>
          </a:p>
          <a:p>
            <a:r>
              <a:rPr lang="en-US" dirty="0" smtClean="0"/>
              <a:t>Maulik : 93235 49522</a:t>
            </a:r>
          </a:p>
          <a:p>
            <a:endParaRPr lang="en-US" dirty="0"/>
          </a:p>
          <a:p>
            <a:r>
              <a:rPr lang="en-US" dirty="0" smtClean="0">
                <a:hlinkClick r:id="rId2"/>
              </a:rPr>
              <a:t>anitaananthan@gmail.com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3"/>
              </a:rPr>
              <a:t>maulikashah@gmail.com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808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500" advClick="0" advTm="15000">
        <p14:prism isContent="1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Dedicated to</a:t>
            </a: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Welfare of girl child</a:t>
            </a:r>
          </a:p>
          <a:p>
            <a:r>
              <a:rPr lang="en-US" dirty="0" smtClean="0"/>
              <a:t>Senior citizens</a:t>
            </a:r>
          </a:p>
          <a:p>
            <a:r>
              <a:rPr lang="en-US" dirty="0" smtClean="0"/>
              <a:t>Kids suffering from Thalassemia</a:t>
            </a:r>
          </a:p>
          <a:p>
            <a:r>
              <a:rPr lang="en-US" dirty="0" smtClean="0"/>
              <a:t>Needy and socially backward class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408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500" advClick="0" advTm="11000">
        <p14:glitter pattern="hexagon"/>
      </p:transition>
    </mc:Choice>
    <mc:Fallback>
      <p:transition spd="slow" advClick="0" advTm="1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>
                <a:solidFill>
                  <a:srgbClr val="FFFF00"/>
                </a:solidFill>
              </a:rPr>
              <a:t>Activities conducted</a:t>
            </a:r>
            <a:endParaRPr lang="en-US" sz="54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Blood donation camp Aug 2011 (100+ bottles of blood collected)</a:t>
            </a:r>
          </a:p>
          <a:p>
            <a:r>
              <a:rPr lang="en-US" dirty="0" smtClean="0"/>
              <a:t>Blood donation camp Oct 2012 (70+ bottles of blood collected)</a:t>
            </a:r>
          </a:p>
          <a:p>
            <a:r>
              <a:rPr lang="en-US" dirty="0" err="1" smtClean="0"/>
              <a:t>Sneha</a:t>
            </a:r>
            <a:r>
              <a:rPr lang="en-US" dirty="0" smtClean="0"/>
              <a:t> </a:t>
            </a:r>
            <a:r>
              <a:rPr lang="en-US" dirty="0" err="1" smtClean="0"/>
              <a:t>Sadan</a:t>
            </a:r>
            <a:r>
              <a:rPr lang="en-US" dirty="0" smtClean="0"/>
              <a:t> – Christmas &amp; New year celebration at orphanage</a:t>
            </a:r>
          </a:p>
          <a:p>
            <a:r>
              <a:rPr lang="en-US" dirty="0" smtClean="0"/>
              <a:t>Visit to </a:t>
            </a:r>
            <a:r>
              <a:rPr lang="en-US" dirty="0" err="1" smtClean="0"/>
              <a:t>Shirdi</a:t>
            </a:r>
            <a:r>
              <a:rPr lang="en-US" dirty="0" smtClean="0"/>
              <a:t> – Senior citizens</a:t>
            </a:r>
          </a:p>
          <a:p>
            <a:r>
              <a:rPr lang="en-US" dirty="0" smtClean="0"/>
              <a:t>School </a:t>
            </a:r>
            <a:r>
              <a:rPr lang="en-US" dirty="0"/>
              <a:t>bag donation for kids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459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1000">
        <p:checker/>
      </p:transition>
    </mc:Choice>
    <mc:Fallback xmlns="">
      <p:transition spd="slow" advTm="11000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Blood donation – Aug 2011</a:t>
            </a:r>
            <a:endParaRPr lang="en-US" sz="44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E:\Maulik old\Maulik psnal\Mas psnal pol\Psnal\Club of Hope\Blood Donation Camp Aug 6 2011\100_124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3891717" cy="2919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Maulik old\Maulik psnal\Mas psnal pol\Psnal\Club of Hope\Blood Donation Camp Aug 6 2011\100_126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886200"/>
            <a:ext cx="4790242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:\Maulik old\Maulik psnal\Mas psnal pol\Psnal\Club of Hope\Blood Donation Camp Aug 6 2011\100_129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2" y="3949174"/>
            <a:ext cx="4095428" cy="2790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E:\Maulik old\Maulik psnal\Mas psnal pol\Psnal\Club of Hope\Blood Donation Camp Aug 6 2011\100_1349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020" y="1268320"/>
            <a:ext cx="4937125" cy="294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92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15000">
        <p:circle/>
      </p:transition>
    </mc:Choice>
    <mc:Fallback xmlns="">
      <p:transition spd="slow" advTm="15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3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3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25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25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 smtClean="0">
                <a:solidFill>
                  <a:srgbClr val="FFFF00"/>
                </a:solidFill>
              </a:rPr>
              <a:t>Blood donation – Oct 2012</a:t>
            </a:r>
            <a:endParaRPr lang="en-US" sz="4400" b="1" dirty="0">
              <a:solidFill>
                <a:srgbClr val="FFFF00"/>
              </a:solidFill>
            </a:endParaRPr>
          </a:p>
        </p:txBody>
      </p:sp>
      <p:pic>
        <p:nvPicPr>
          <p:cNvPr id="2052" name="Picture 4" descr="E:\Maulik old\Maulik psnal\Mas psnal pol\Psnal\Club of Hope\Blood donation Oct 27 2012\100_212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4267200"/>
            <a:ext cx="3962400" cy="2590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Maulik old\Maulik psnal\Mas psnal pol\Psnal\Club of Hope\Blood donation Oct 27 2012\100_21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95401"/>
            <a:ext cx="472439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E:\Maulik old\Maulik psnal\Mas psnal pol\Psnal\Club of Hope\Blood donation Oct 27 2012\100_210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703637" cy="493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59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50" advTm="13000">
        <p14:doors dir="vert"/>
      </p:transition>
    </mc:Choice>
    <mc:Fallback xmlns="">
      <p:transition spd="slow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16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64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32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328" tmFilter="0, 0; 0.125,0.2665; 0.25,0.4; 0.375,0.465; 0.5,0.5;  0.625,0.535; 0.75,0.6; 0.875,0.7335; 1,1">
                                          <p:stCondLst>
                                            <p:cond delay="132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64" tmFilter="0, 0; 0.125,0.2665; 0.25,0.4; 0.375,0.465; 0.5,0.5;  0.625,0.535; 0.75,0.6; 0.875,0.7335; 1,1">
                                          <p:stCondLst>
                                            <p:cond delay="264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28" tmFilter="0, 0; 0.125,0.2665; 0.25,0.4; 0.375,0.465; 0.5,0.5;  0.625,0.535; 0.75,0.6; 0.875,0.7335; 1,1">
                                          <p:stCondLst>
                                            <p:cond delay="331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52">
                                          <p:stCondLst>
                                            <p:cond delay="130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332" decel="50000">
                                          <p:stCondLst>
                                            <p:cond delay="1352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52">
                                          <p:stCondLst>
                                            <p:cond delay="262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332" decel="50000">
                                          <p:stCondLst>
                                            <p:cond delay="267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52">
                                          <p:stCondLst>
                                            <p:cond delay="3284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332" decel="50000">
                                          <p:stCondLst>
                                            <p:cond delay="333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52">
                                          <p:stCondLst>
                                            <p:cond delay="3616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332" decel="50000">
                                          <p:stCondLst>
                                            <p:cond delay="3668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4" dur="4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25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25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b="1" dirty="0">
                <a:solidFill>
                  <a:srgbClr val="FFFF00"/>
                </a:solidFill>
              </a:rPr>
              <a:t>Blood donation – Oct 2012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E:\Maulik old\Maulik psnal\Mas psnal pol\Psnal\Club of Hope\Blood donation Oct 27 2012\100_23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7" y="1183169"/>
            <a:ext cx="4191000" cy="314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E:\Maulik old\Maulik psnal\Mas psnal pol\Psnal\Club of Hope\Blood donation Oct 27 2012\100_221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547786"/>
            <a:ext cx="4412673" cy="3310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:\Maulik old\Maulik psnal\Mas psnal pol\Psnal\Club of Hope\Blood donation Oct 27 2012\100_218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96530"/>
            <a:ext cx="4098925" cy="2361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E:\Maulik old\Maulik psnal\Mas psnal pol\Psnal\Club of Hope\Blood donation Oct 27 2012\100_2156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46" y="4114800"/>
            <a:ext cx="2553709" cy="271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95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Tm="13000">
        <p14:gallery dir="l"/>
      </p:transition>
    </mc:Choice>
    <mc:Fallback xmlns="">
      <p:transition spd="slow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47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4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0"/>
                            </p:stCondLst>
                            <p:childTnLst>
                              <p:par>
                                <p:cTn id="1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1" dur="475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>
                <a:solidFill>
                  <a:srgbClr val="FFFF00"/>
                </a:solidFill>
              </a:rPr>
              <a:t>Visit to </a:t>
            </a:r>
            <a:r>
              <a:rPr lang="en-US" sz="4800" b="1" dirty="0" err="1" smtClean="0">
                <a:solidFill>
                  <a:srgbClr val="FFFF00"/>
                </a:solidFill>
              </a:rPr>
              <a:t>Sneha</a:t>
            </a:r>
            <a:r>
              <a:rPr lang="en-US" sz="4800" b="1" dirty="0" smtClean="0">
                <a:solidFill>
                  <a:srgbClr val="FFFF00"/>
                </a:solidFill>
              </a:rPr>
              <a:t> </a:t>
            </a:r>
            <a:r>
              <a:rPr lang="en-US" sz="4800" b="1" dirty="0" err="1" smtClean="0">
                <a:solidFill>
                  <a:srgbClr val="FFFF00"/>
                </a:solidFill>
              </a:rPr>
              <a:t>Sadan</a:t>
            </a: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E:\Maulik old\Maulik psnal\Mas psnal pol\Psnal\Club of Hope\Sneha Sadan 30-12-2011\Visit to Sneha Sadan\100_154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447801"/>
            <a:ext cx="4266286" cy="281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E:\Maulik old\Maulik psnal\Mas psnal pol\Psnal\Club of Hope\Sneha Sadan 30-12-2011\Visit to Sneha Sadan\100_154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284519"/>
            <a:ext cx="3280131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E:\Maulik old\Maulik psnal\Mas psnal pol\Psnal\Club of Hope\Sneha Sadan 30-12-2011\Visit to Sneha Sadan\100_1550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03870"/>
            <a:ext cx="3955473" cy="296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E:\Maulik old\Maulik psnal\Mas psnal pol\Psnal\Club of Hope\Sneha Sadan 30-12-2011\Visit to Sneha Sadan\100_155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2" y="4038601"/>
            <a:ext cx="4266286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5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13000">
        <p14:switch dir="r"/>
      </p:transition>
    </mc:Choice>
    <mc:Fallback xmlns="">
      <p:transition spd="slow" advTm="1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25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25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45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4555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60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60" tmFilter="0, 0; 0.125,0.2665; 0.25,0.4; 0.375,0.465; 0.5,0.5;  0.625,0.535; 0.75,0.6; 0.875,0.7335; 1,1">
                                          <p:stCondLst>
                                            <p:cond delay="166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830" tmFilter="0, 0; 0.125,0.2665; 0.25,0.4; 0.375,0.465; 0.5,0.5;  0.625,0.535; 0.75,0.6; 0.875,0.7335; 1,1">
                                          <p:stCondLst>
                                            <p:cond delay="331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10" tmFilter="0, 0; 0.125,0.2665; 0.25,0.4; 0.375,0.465; 0.5,0.5;  0.625,0.535; 0.75,0.6; 0.875,0.7335; 1,1">
                                          <p:stCondLst>
                                            <p:cond delay="414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65">
                                          <p:stCondLst>
                                            <p:cond delay="1625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415" decel="50000">
                                          <p:stCondLst>
                                            <p:cond delay="169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65">
                                          <p:stCondLst>
                                            <p:cond delay="328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415" decel="50000">
                                          <p:stCondLst>
                                            <p:cond delay="3345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65">
                                          <p:stCondLst>
                                            <p:cond delay="4105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415" decel="50000">
                                          <p:stCondLst>
                                            <p:cond delay="417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65">
                                          <p:stCondLst>
                                            <p:cond delay="452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415" decel="50000">
                                          <p:stCondLst>
                                            <p:cond delay="4585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75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00"/>
                </a:solidFill>
              </a:rPr>
              <a:t>Visit to </a:t>
            </a:r>
            <a:r>
              <a:rPr lang="en-US" sz="4800" b="1" dirty="0" err="1">
                <a:solidFill>
                  <a:srgbClr val="FFFF00"/>
                </a:solidFill>
              </a:rPr>
              <a:t>Sneha</a:t>
            </a:r>
            <a:r>
              <a:rPr lang="en-US" sz="4800" b="1" dirty="0">
                <a:solidFill>
                  <a:srgbClr val="FFFF00"/>
                </a:solidFill>
              </a:rPr>
              <a:t> </a:t>
            </a:r>
            <a:r>
              <a:rPr lang="en-US" sz="4800" b="1" dirty="0" err="1">
                <a:solidFill>
                  <a:srgbClr val="FFFF00"/>
                </a:solidFill>
              </a:rPr>
              <a:t>Sadan</a:t>
            </a: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 descr="E:\Maulik old\Maulik psnal\Mas psnal pol\Psnal\Club of Hope\Sneha Sadan 30-12-2011\Visit to Sneha Sadan\100_156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1" y="1582521"/>
            <a:ext cx="4191000" cy="489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E:\Maulik old\Maulik psnal\Mas psnal pol\Psnal\Club of Hope\Sneha Sadan 30-12-2011\Visit to Sneha Sadan\100_156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70145"/>
            <a:ext cx="4403725" cy="520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62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1000">
        <p:circle/>
      </p:transition>
    </mc:Choice>
    <mc:Fallback xmlns="">
      <p:transition spd="slow" advClick="0" advTm="11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4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00"/>
                </a:solidFill>
              </a:rPr>
              <a:t>Visit to </a:t>
            </a:r>
            <a:r>
              <a:rPr lang="en-US" sz="4800" b="1" dirty="0" err="1">
                <a:solidFill>
                  <a:srgbClr val="FFFF00"/>
                </a:solidFill>
              </a:rPr>
              <a:t>Sneha</a:t>
            </a:r>
            <a:r>
              <a:rPr lang="en-US" sz="4800" b="1" dirty="0">
                <a:solidFill>
                  <a:srgbClr val="FFFF00"/>
                </a:solidFill>
              </a:rPr>
              <a:t> </a:t>
            </a:r>
            <a:r>
              <a:rPr lang="en-US" sz="4800" b="1" dirty="0" err="1">
                <a:solidFill>
                  <a:srgbClr val="FFFF00"/>
                </a:solidFill>
              </a:rPr>
              <a:t>Sadan</a:t>
            </a:r>
            <a:endParaRPr lang="en-US" sz="4800" b="1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1" name="Picture 3" descr="E:\Maulik old\Maulik psnal\Mas psnal pol\Psnal\Club of Hope\Sneha Sadan 30-12-2011\Visit to Sneha Sadan\100_157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5401"/>
            <a:ext cx="426628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:\Maulik old\Maulik psnal\Mas psnal pol\Psnal\Club of Hope\Sneha Sadan 30-12-2011\Visit to Sneha Sadan\100_157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126" y="3581400"/>
            <a:ext cx="4672599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E:\Maulik old\Maulik psnal\Mas psnal pol\Psnal\Club of Hope\Sneha Sadan 30-12-2011\Visit to Sneha Sadan\100_158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267693"/>
            <a:ext cx="4479925" cy="284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E:\Maulik old\Maulik psnal\Mas psnal pol\Psnal\Club of Hope\Sneha Sadan 30-12-2011\Visit to Sneha Sadan\100_158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114800"/>
            <a:ext cx="3961551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3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 advClick="0" advTm="15000">
        <p14:vortex dir="r"/>
      </p:transition>
    </mc:Choice>
    <mc:Fallback xmlns=""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25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425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250"/>
                            </p:stCondLst>
                            <p:childTnLst>
                              <p:par>
                                <p:cTn id="12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4" dur="525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9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75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475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75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250"/>
                            </p:stCondLst>
                            <p:childTnLst>
                              <p:par>
                                <p:cTn id="22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4" dur="6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360</TotalTime>
  <Words>116</Words>
  <Application>Microsoft Office PowerPoint</Application>
  <PresentationFormat>On-screen Show (4:3)</PresentationFormat>
  <Paragraphs>29</Paragraphs>
  <Slides>12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Clarity</vt:lpstr>
      <vt:lpstr>An Initiative of</vt:lpstr>
      <vt:lpstr>Dedicated to</vt:lpstr>
      <vt:lpstr>Activities conducted</vt:lpstr>
      <vt:lpstr>Blood donation – Aug 2011</vt:lpstr>
      <vt:lpstr>Blood donation – Oct 2012</vt:lpstr>
      <vt:lpstr>Blood donation – Oct 2012</vt:lpstr>
      <vt:lpstr>Visit to Sneha Sadan</vt:lpstr>
      <vt:lpstr>Visit to Sneha Sadan</vt:lpstr>
      <vt:lpstr>Visit to Sneha Sadan</vt:lpstr>
      <vt:lpstr>School bag donation</vt:lpstr>
      <vt:lpstr>Visit to Shirdi</vt:lpstr>
      <vt:lpstr>Contact us @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Activities by Club of Hope</dc:title>
  <dc:creator>Maulik Shah</dc:creator>
  <cp:lastModifiedBy>Maulik Shah</cp:lastModifiedBy>
  <cp:revision>17</cp:revision>
  <dcterms:created xsi:type="dcterms:W3CDTF">2013-06-15T04:22:30Z</dcterms:created>
  <dcterms:modified xsi:type="dcterms:W3CDTF">2013-06-15T15:05:13Z</dcterms:modified>
</cp:coreProperties>
</file>